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002000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996" y="-3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5891626"/>
            <a:ext cx="13601700" cy="12533242"/>
          </a:xfrm>
        </p:spPr>
        <p:txBody>
          <a:bodyPr anchor="b"/>
          <a:lstStyle>
            <a:lvl1pPr algn="ctr">
              <a:defRPr sz="10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0250" y="18908198"/>
            <a:ext cx="12001500" cy="8691601"/>
          </a:xfrm>
        </p:spPr>
        <p:txBody>
          <a:bodyPr/>
          <a:lstStyle>
            <a:lvl1pPr marL="0" indent="0" algn="ctr">
              <a:buNone/>
              <a:defRPr sz="4200"/>
            </a:lvl1pPr>
            <a:lvl2pPr marL="800100" indent="0" algn="ctr">
              <a:buNone/>
              <a:defRPr sz="3500"/>
            </a:lvl2pPr>
            <a:lvl3pPr marL="1600200" indent="0" algn="ctr">
              <a:buNone/>
              <a:defRPr sz="3150"/>
            </a:lvl3pPr>
            <a:lvl4pPr marL="2400300" indent="0" algn="ctr">
              <a:buNone/>
              <a:defRPr sz="2800"/>
            </a:lvl4pPr>
            <a:lvl5pPr marL="3200400" indent="0" algn="ctr">
              <a:buNone/>
              <a:defRPr sz="2800"/>
            </a:lvl5pPr>
            <a:lvl6pPr marL="4000500" indent="0" algn="ctr">
              <a:buNone/>
              <a:defRPr sz="2800"/>
            </a:lvl6pPr>
            <a:lvl7pPr marL="4800600" indent="0" algn="ctr">
              <a:buNone/>
              <a:defRPr sz="2800"/>
            </a:lvl7pPr>
            <a:lvl8pPr marL="5600700" indent="0" algn="ctr">
              <a:buNone/>
              <a:defRPr sz="2800"/>
            </a:lvl8pPr>
            <a:lvl9pPr marL="6400800" indent="0" algn="ctr"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506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536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1432" y="1916653"/>
            <a:ext cx="3450431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1916653"/>
            <a:ext cx="10151269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222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374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804" y="8974945"/>
            <a:ext cx="13801725" cy="14974888"/>
          </a:xfrm>
        </p:spPr>
        <p:txBody>
          <a:bodyPr anchor="b"/>
          <a:lstStyle>
            <a:lvl1pPr>
              <a:defRPr sz="10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1804" y="24091502"/>
            <a:ext cx="13801725" cy="7874940"/>
          </a:xfrm>
        </p:spPr>
        <p:txBody>
          <a:bodyPr/>
          <a:lstStyle>
            <a:lvl1pPr marL="0" indent="0">
              <a:buNone/>
              <a:defRPr sz="4200">
                <a:solidFill>
                  <a:schemeClr val="tx1"/>
                </a:solidFill>
              </a:defRPr>
            </a:lvl1pPr>
            <a:lvl2pPr marL="80010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2pPr>
            <a:lvl3pPr marL="160020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3pPr>
            <a:lvl4pPr marL="24003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200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0005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4800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56007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774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0138" y="9583264"/>
            <a:ext cx="6800850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01013" y="9583264"/>
            <a:ext cx="6800850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574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222" y="1916661"/>
            <a:ext cx="13801725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24" y="8824938"/>
            <a:ext cx="6769595" cy="4324966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800100" indent="0">
              <a:buNone/>
              <a:defRPr sz="3500" b="1"/>
            </a:lvl2pPr>
            <a:lvl3pPr marL="1600200" indent="0">
              <a:buNone/>
              <a:defRPr sz="3150" b="1"/>
            </a:lvl3pPr>
            <a:lvl4pPr marL="2400300" indent="0">
              <a:buNone/>
              <a:defRPr sz="2800" b="1"/>
            </a:lvl4pPr>
            <a:lvl5pPr marL="3200400" indent="0">
              <a:buNone/>
              <a:defRPr sz="2800" b="1"/>
            </a:lvl5pPr>
            <a:lvl6pPr marL="4000500" indent="0">
              <a:buNone/>
              <a:defRPr sz="2800" b="1"/>
            </a:lvl6pPr>
            <a:lvl7pPr marL="4800600" indent="0">
              <a:buNone/>
              <a:defRPr sz="2800" b="1"/>
            </a:lvl7pPr>
            <a:lvl8pPr marL="5600700" indent="0">
              <a:buNone/>
              <a:defRPr sz="2800" b="1"/>
            </a:lvl8pPr>
            <a:lvl9pPr marL="6400800" indent="0">
              <a:buNone/>
              <a:defRPr sz="2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24" y="13149904"/>
            <a:ext cx="6769595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01014" y="8824938"/>
            <a:ext cx="6802934" cy="4324966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800100" indent="0">
              <a:buNone/>
              <a:defRPr sz="3500" b="1"/>
            </a:lvl2pPr>
            <a:lvl3pPr marL="1600200" indent="0">
              <a:buNone/>
              <a:defRPr sz="3150" b="1"/>
            </a:lvl3pPr>
            <a:lvl4pPr marL="2400300" indent="0">
              <a:buNone/>
              <a:defRPr sz="2800" b="1"/>
            </a:lvl4pPr>
            <a:lvl5pPr marL="3200400" indent="0">
              <a:buNone/>
              <a:defRPr sz="2800" b="1"/>
            </a:lvl5pPr>
            <a:lvl6pPr marL="4000500" indent="0">
              <a:buNone/>
              <a:defRPr sz="2800" b="1"/>
            </a:lvl6pPr>
            <a:lvl7pPr marL="4800600" indent="0">
              <a:buNone/>
              <a:defRPr sz="2800" b="1"/>
            </a:lvl7pPr>
            <a:lvl8pPr marL="5600700" indent="0">
              <a:buNone/>
              <a:defRPr sz="2800" b="1"/>
            </a:lvl8pPr>
            <a:lvl9pPr marL="6400800" indent="0">
              <a:buNone/>
              <a:defRPr sz="2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101014" y="13149904"/>
            <a:ext cx="6802934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360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874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124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222" y="2399982"/>
            <a:ext cx="5161062" cy="8399939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2934" y="5183304"/>
            <a:ext cx="8101013" cy="25583147"/>
          </a:xfrm>
        </p:spPr>
        <p:txBody>
          <a:bodyPr/>
          <a:lstStyle>
            <a:lvl1pPr>
              <a:defRPr sz="5600"/>
            </a:lvl1pPr>
            <a:lvl2pPr>
              <a:defRPr sz="4900"/>
            </a:lvl2pPr>
            <a:lvl3pPr>
              <a:defRPr sz="42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2222" y="10799922"/>
            <a:ext cx="5161062" cy="2000819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0">
              <a:buNone/>
              <a:defRPr sz="2450"/>
            </a:lvl2pPr>
            <a:lvl3pPr marL="1600200" indent="0">
              <a:buNone/>
              <a:defRPr sz="2100"/>
            </a:lvl3pPr>
            <a:lvl4pPr marL="2400300" indent="0">
              <a:buNone/>
              <a:defRPr sz="1750"/>
            </a:lvl4pPr>
            <a:lvl5pPr marL="3200400" indent="0">
              <a:buNone/>
              <a:defRPr sz="1750"/>
            </a:lvl5pPr>
            <a:lvl6pPr marL="4000500" indent="0">
              <a:buNone/>
              <a:defRPr sz="1750"/>
            </a:lvl6pPr>
            <a:lvl7pPr marL="4800600" indent="0">
              <a:buNone/>
              <a:defRPr sz="1750"/>
            </a:lvl7pPr>
            <a:lvl8pPr marL="5600700" indent="0">
              <a:buNone/>
              <a:defRPr sz="1750"/>
            </a:lvl8pPr>
            <a:lvl9pPr marL="6400800" indent="0">
              <a:buNone/>
              <a:defRPr sz="1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660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222" y="2399982"/>
            <a:ext cx="5161062" cy="8399939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2934" y="5183304"/>
            <a:ext cx="8101013" cy="25583147"/>
          </a:xfrm>
        </p:spPr>
        <p:txBody>
          <a:bodyPr anchor="t"/>
          <a:lstStyle>
            <a:lvl1pPr marL="0" indent="0">
              <a:buNone/>
              <a:defRPr sz="5600"/>
            </a:lvl1pPr>
            <a:lvl2pPr marL="800100" indent="0">
              <a:buNone/>
              <a:defRPr sz="4900"/>
            </a:lvl2pPr>
            <a:lvl3pPr marL="1600200" indent="0">
              <a:buNone/>
              <a:defRPr sz="4200"/>
            </a:lvl3pPr>
            <a:lvl4pPr marL="2400300" indent="0">
              <a:buNone/>
              <a:defRPr sz="3500"/>
            </a:lvl4pPr>
            <a:lvl5pPr marL="3200400" indent="0">
              <a:buNone/>
              <a:defRPr sz="3500"/>
            </a:lvl5pPr>
            <a:lvl6pPr marL="4000500" indent="0">
              <a:buNone/>
              <a:defRPr sz="3500"/>
            </a:lvl6pPr>
            <a:lvl7pPr marL="4800600" indent="0">
              <a:buNone/>
              <a:defRPr sz="3500"/>
            </a:lvl7pPr>
            <a:lvl8pPr marL="5600700" indent="0">
              <a:buNone/>
              <a:defRPr sz="3500"/>
            </a:lvl8pPr>
            <a:lvl9pPr marL="6400800" indent="0">
              <a:buNone/>
              <a:defRPr sz="3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2222" y="10799922"/>
            <a:ext cx="5161062" cy="2000819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0">
              <a:buNone/>
              <a:defRPr sz="2450"/>
            </a:lvl2pPr>
            <a:lvl3pPr marL="1600200" indent="0">
              <a:buNone/>
              <a:defRPr sz="2100"/>
            </a:lvl3pPr>
            <a:lvl4pPr marL="2400300" indent="0">
              <a:buNone/>
              <a:defRPr sz="1750"/>
            </a:lvl4pPr>
            <a:lvl5pPr marL="3200400" indent="0">
              <a:buNone/>
              <a:defRPr sz="1750"/>
            </a:lvl5pPr>
            <a:lvl6pPr marL="4000500" indent="0">
              <a:buNone/>
              <a:defRPr sz="1750"/>
            </a:lvl6pPr>
            <a:lvl7pPr marL="4800600" indent="0">
              <a:buNone/>
              <a:defRPr sz="1750"/>
            </a:lvl7pPr>
            <a:lvl8pPr marL="5600700" indent="0">
              <a:buNone/>
              <a:defRPr sz="1750"/>
            </a:lvl8pPr>
            <a:lvl9pPr marL="6400800" indent="0">
              <a:buNone/>
              <a:defRPr sz="1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338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0138" y="1916661"/>
            <a:ext cx="13801725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0138" y="9583264"/>
            <a:ext cx="13801725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0138" y="33366432"/>
            <a:ext cx="360045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564CA-65F2-40CA-A645-5994FED979D2}" type="datetimeFigureOut">
              <a:rPr lang="th-TH" smtClean="0"/>
              <a:t>12/10/66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0663" y="33366432"/>
            <a:ext cx="5400675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1413" y="33366432"/>
            <a:ext cx="360045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B266F-4817-475E-9428-8B212B8EFF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025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00200" rtl="0" eaLnBrk="1" latinLnBrk="0" hangingPunct="1">
        <a:lnSpc>
          <a:spcPct val="90000"/>
        </a:lnSpc>
        <a:spcBef>
          <a:spcPct val="0"/>
        </a:spcBef>
        <a:buNone/>
        <a:defRPr sz="7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0050" indent="-400050" algn="l" defTabSz="16002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0" indent="-400050" algn="l" defTabSz="16002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000250" indent="-400050" algn="l" defTabSz="16002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800350" indent="-400050" algn="l" defTabSz="16002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4pPr>
      <a:lvl5pPr marL="3600450" indent="-400050" algn="l" defTabSz="16002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5pPr>
      <a:lvl6pPr marL="4400550" indent="-400050" algn="l" defTabSz="16002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6pPr>
      <a:lvl7pPr marL="5200650" indent="-400050" algn="l" defTabSz="16002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7pPr>
      <a:lvl8pPr marL="6000750" indent="-400050" algn="l" defTabSz="16002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8pPr>
      <a:lvl9pPr marL="6800850" indent="-400050" algn="l" defTabSz="16002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4pPr>
      <a:lvl5pPr marL="320040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5pPr>
      <a:lvl6pPr marL="400050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6pPr>
      <a:lvl7pPr marL="480060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7pPr>
      <a:lvl8pPr marL="560070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8pPr>
      <a:lvl9pPr marL="6400800" algn="l" defTabSz="1600200" rtl="0" eaLnBrk="1" latinLnBrk="0" hangingPunct="1">
        <a:defRPr sz="3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CA7AAEE-8FDB-BE82-40F3-50B5CA885534}"/>
              </a:ext>
            </a:extLst>
          </p:cNvPr>
          <p:cNvSpPr txBox="1"/>
          <p:nvPr/>
        </p:nvSpPr>
        <p:spPr>
          <a:xfrm>
            <a:off x="2717801" y="13402128"/>
            <a:ext cx="1092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โปสเตอร์ ขนาด 180 </a:t>
            </a:r>
            <a:r>
              <a:rPr lang="en-US" sz="8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CM × 80 CM</a:t>
            </a:r>
            <a:endParaRPr lang="th-TH" sz="8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51744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Angsana New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sutthipong wongwiriya</dc:creator>
  <cp:lastModifiedBy>sutthipong wongwiriya</cp:lastModifiedBy>
  <cp:revision>1</cp:revision>
  <dcterms:created xsi:type="dcterms:W3CDTF">2023-10-12T07:49:01Z</dcterms:created>
  <dcterms:modified xsi:type="dcterms:W3CDTF">2023-10-12T07:54:01Z</dcterms:modified>
</cp:coreProperties>
</file>